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27" r:id="rId3"/>
    <p:sldMasterId id="2147484716" r:id="rId4"/>
  </p:sldMasterIdLst>
  <p:notesMasterIdLst>
    <p:notesMasterId r:id="rId11"/>
  </p:notesMasterIdLst>
  <p:handoutMasterIdLst>
    <p:handoutMasterId r:id="rId12"/>
  </p:handoutMasterIdLst>
  <p:sldIdLst>
    <p:sldId id="2038" r:id="rId5"/>
    <p:sldId id="2039" r:id="rId6"/>
    <p:sldId id="2040" r:id="rId7"/>
    <p:sldId id="2041" r:id="rId8"/>
    <p:sldId id="2042" r:id="rId9"/>
    <p:sldId id="2043" r:id="rId10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284163" indent="66675" algn="l" rtl="0" fontAlgn="base">
      <a:spcBef>
        <a:spcPct val="0"/>
      </a:spcBef>
      <a:spcAft>
        <a:spcPct val="0"/>
      </a:spcAft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574675" indent="127000" algn="l" rtl="0" fontAlgn="base">
      <a:spcBef>
        <a:spcPct val="0"/>
      </a:spcBef>
      <a:spcAft>
        <a:spcPct val="0"/>
      </a:spcAft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866775" indent="188913" algn="l" rtl="0" fontAlgn="base">
      <a:spcBef>
        <a:spcPct val="0"/>
      </a:spcBef>
      <a:spcAft>
        <a:spcPct val="0"/>
      </a:spcAft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158875" indent="249238" algn="l" rtl="0" fontAlgn="base">
      <a:spcBef>
        <a:spcPct val="0"/>
      </a:spcBef>
      <a:spcAft>
        <a:spcPct val="0"/>
      </a:spcAft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ina" initials="M" lastIdx="1" clrIdx="0">
    <p:extLst>
      <p:ext uri="{19B8F6BF-5375-455C-9EA6-DF929625EA0E}">
        <p15:presenceInfo xmlns:p15="http://schemas.microsoft.com/office/powerpoint/2012/main" xmlns="" userId="Mark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B3D7"/>
    <a:srgbClr val="FF6600"/>
    <a:srgbClr val="99CCFF"/>
    <a:srgbClr val="FFB64B"/>
    <a:srgbClr val="FFCDC1"/>
    <a:srgbClr val="FFEAE5"/>
    <a:srgbClr val="E8B719"/>
    <a:srgbClr val="4F81BD"/>
    <a:srgbClr val="FFFFFF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 autoAdjust="0"/>
    <p:restoredTop sz="96187" autoAdjust="0"/>
  </p:normalViewPr>
  <p:slideViewPr>
    <p:cSldViewPr snapToGrid="0">
      <p:cViewPr>
        <p:scale>
          <a:sx n="106" d="100"/>
          <a:sy n="106" d="100"/>
        </p:scale>
        <p:origin x="-2160" y="-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dLbls/>
        <c:shape val="box"/>
        <c:axId val="58107392"/>
        <c:axId val="40489344"/>
        <c:axId val="0"/>
      </c:bar3DChart>
      <c:catAx>
        <c:axId val="5810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489344"/>
        <c:crosses val="autoZero"/>
        <c:auto val="1"/>
        <c:lblAlgn val="ctr"/>
        <c:lblOffset val="100"/>
      </c:catAx>
      <c:valAx>
        <c:axId val="40489344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073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dLbls/>
        <c:shape val="box"/>
        <c:axId val="64337024"/>
        <c:axId val="64338560"/>
        <c:axId val="0"/>
      </c:bar3DChart>
      <c:catAx>
        <c:axId val="64337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338560"/>
        <c:crosses val="autoZero"/>
        <c:auto val="1"/>
        <c:lblAlgn val="ctr"/>
        <c:lblOffset val="100"/>
      </c:catAx>
      <c:valAx>
        <c:axId val="6433856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3370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dLbls/>
        <c:shape val="box"/>
        <c:axId val="64525440"/>
        <c:axId val="64526976"/>
        <c:axId val="0"/>
      </c:bar3DChart>
      <c:catAx>
        <c:axId val="64525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26976"/>
        <c:crosses val="autoZero"/>
        <c:auto val="1"/>
        <c:lblAlgn val="ctr"/>
        <c:lblOffset val="100"/>
      </c:catAx>
      <c:valAx>
        <c:axId val="64526976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254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dLbls/>
        <c:shape val="box"/>
        <c:axId val="64531072"/>
        <c:axId val="64643840"/>
        <c:axId val="0"/>
      </c:bar3DChart>
      <c:catAx>
        <c:axId val="64531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643840"/>
        <c:crosses val="autoZero"/>
        <c:auto val="1"/>
        <c:lblAlgn val="ctr"/>
        <c:lblOffset val="100"/>
      </c:catAx>
      <c:valAx>
        <c:axId val="6464384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310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dLbls/>
        <c:shape val="box"/>
        <c:axId val="64668800"/>
        <c:axId val="64670336"/>
        <c:axId val="0"/>
      </c:bar3DChart>
      <c:catAx>
        <c:axId val="64668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670336"/>
        <c:crosses val="autoZero"/>
        <c:auto val="1"/>
        <c:lblAlgn val="ctr"/>
        <c:lblOffset val="100"/>
      </c:catAx>
      <c:valAx>
        <c:axId val="64670336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6688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50A854-A1CA-4957-891F-6A869A61BA52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0F980F3-4FC4-4189-B8EA-82B41454B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89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" y="744538"/>
            <a:ext cx="6627813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102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6" tIns="45817" rIns="91636" bIns="458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95A2BE6-12E0-4BB3-A2AC-3B9925147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894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1pPr>
    <a:lvl2pPr marL="284163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2pPr>
    <a:lvl3pPr marL="5746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3pPr>
    <a:lvl4pPr marL="8667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4pPr>
    <a:lvl5pPr marL="11588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5pPr>
    <a:lvl6pPr marL="1456883" algn="l" defTabSz="582754" rtl="0" eaLnBrk="1" latinLnBrk="0" hangingPunct="1">
      <a:defRPr sz="771" kern="1200">
        <a:solidFill>
          <a:schemeClr val="tx1"/>
        </a:solidFill>
        <a:latin typeface="+mn-lt"/>
        <a:ea typeface="+mn-ea"/>
        <a:cs typeface="+mn-cs"/>
      </a:defRPr>
    </a:lvl6pPr>
    <a:lvl7pPr marL="1748259" algn="l" defTabSz="582754" rtl="0" eaLnBrk="1" latinLnBrk="0" hangingPunct="1">
      <a:defRPr sz="771" kern="1200">
        <a:solidFill>
          <a:schemeClr val="tx1"/>
        </a:solidFill>
        <a:latin typeface="+mn-lt"/>
        <a:ea typeface="+mn-ea"/>
        <a:cs typeface="+mn-cs"/>
      </a:defRPr>
    </a:lvl7pPr>
    <a:lvl8pPr marL="2039637" algn="l" defTabSz="582754" rtl="0" eaLnBrk="1" latinLnBrk="0" hangingPunct="1">
      <a:defRPr sz="771" kern="1200">
        <a:solidFill>
          <a:schemeClr val="tx1"/>
        </a:solidFill>
        <a:latin typeface="+mn-lt"/>
        <a:ea typeface="+mn-ea"/>
        <a:cs typeface="+mn-cs"/>
      </a:defRPr>
    </a:lvl8pPr>
    <a:lvl9pPr marL="2331013" algn="l" defTabSz="582754" rtl="0" eaLnBrk="1" latinLnBrk="0" hangingPunct="1">
      <a:defRPr sz="7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A2BE6-12E0-4BB3-A2AC-3B9925147D8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99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362" y="1365819"/>
            <a:ext cx="6274027" cy="9431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6720" y="2491814"/>
            <a:ext cx="5167314" cy="1124289"/>
          </a:xfrm>
        </p:spPr>
        <p:txBody>
          <a:bodyPr/>
          <a:lstStyle>
            <a:lvl1pPr marL="0" indent="0" algn="ctr">
              <a:buNone/>
              <a:defRPr/>
            </a:lvl1pPr>
            <a:lvl2pPr marL="237007" indent="0" algn="ctr">
              <a:buNone/>
              <a:defRPr/>
            </a:lvl2pPr>
            <a:lvl3pPr marL="474017" indent="0" algn="ctr">
              <a:buNone/>
              <a:defRPr/>
            </a:lvl3pPr>
            <a:lvl4pPr marL="711022" indent="0" algn="ctr">
              <a:buNone/>
              <a:defRPr/>
            </a:lvl4pPr>
            <a:lvl5pPr marL="948030" indent="0" algn="ctr">
              <a:buNone/>
              <a:defRPr/>
            </a:lvl5pPr>
            <a:lvl6pPr marL="1185039" indent="0" algn="ctr">
              <a:buNone/>
              <a:defRPr/>
            </a:lvl6pPr>
            <a:lvl7pPr marL="1422047" indent="0" algn="ctr">
              <a:buNone/>
              <a:defRPr/>
            </a:lvl7pPr>
            <a:lvl8pPr marL="1659054" indent="0" algn="ctr">
              <a:buNone/>
              <a:defRPr/>
            </a:lvl8pPr>
            <a:lvl9pPr marL="189606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A1EC-7A71-450B-8D23-FC52C37D3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C9A1-E109-48BF-8458-3DB76EBE8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52146" y="176044"/>
            <a:ext cx="1660071" cy="37521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8532" y="176044"/>
            <a:ext cx="4874759" cy="37521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8FB7-552D-46CA-94EA-C18B14B1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42" y="176112"/>
            <a:ext cx="6642667" cy="7329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69042" y="1026122"/>
            <a:ext cx="6642667" cy="2902252"/>
          </a:xfrm>
        </p:spPr>
        <p:txBody>
          <a:bodyPr lIns="87642" tIns="43820" rIns="87642" bIns="43820"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B36B-C7E0-4465-BA27-BE9686EA8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68529" y="176044"/>
            <a:ext cx="6643688" cy="37521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1C58-6334-43AD-8F3F-BE56E8165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66" y="1334565"/>
            <a:ext cx="6878454" cy="921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6" y="2434789"/>
            <a:ext cx="5665121" cy="1098562"/>
          </a:xfrm>
        </p:spPr>
        <p:txBody>
          <a:bodyPr/>
          <a:lstStyle>
            <a:lvl1pPr marL="0" indent="0" algn="ctr">
              <a:buNone/>
              <a:defRPr/>
            </a:lvl1pPr>
            <a:lvl2pPr marL="227775" indent="0" algn="ctr">
              <a:buNone/>
              <a:defRPr/>
            </a:lvl2pPr>
            <a:lvl3pPr marL="455548" indent="0" algn="ctr">
              <a:buNone/>
              <a:defRPr/>
            </a:lvl3pPr>
            <a:lvl4pPr marL="683321" indent="0" algn="ctr">
              <a:buNone/>
              <a:defRPr/>
            </a:lvl4pPr>
            <a:lvl5pPr marL="911096" indent="0" algn="ctr">
              <a:buNone/>
              <a:defRPr/>
            </a:lvl5pPr>
            <a:lvl6pPr marL="1138870" indent="0" algn="ctr">
              <a:buNone/>
              <a:defRPr/>
            </a:lvl6pPr>
            <a:lvl7pPr marL="1366644" indent="0" algn="ctr">
              <a:buNone/>
              <a:defRPr/>
            </a:lvl7pPr>
            <a:lvl8pPr marL="1594417" indent="0" algn="ctr">
              <a:buNone/>
              <a:defRPr/>
            </a:lvl8pPr>
            <a:lvl9pPr marL="182219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D4F0C6-BA7F-4F19-9A41-3CDEAE74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F7CB43-11C4-43AB-8BFA-6F10C04C5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88" y="2761366"/>
            <a:ext cx="6878454" cy="853422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988" y="1821522"/>
            <a:ext cx="6878454" cy="939846"/>
          </a:xfrm>
        </p:spPr>
        <p:txBody>
          <a:bodyPr anchor="b"/>
          <a:lstStyle>
            <a:lvl1pPr marL="0" indent="0">
              <a:buNone/>
              <a:defRPr sz="975"/>
            </a:lvl1pPr>
            <a:lvl2pPr marL="227775" indent="0">
              <a:buNone/>
              <a:defRPr sz="900"/>
            </a:lvl2pPr>
            <a:lvl3pPr marL="455548" indent="0">
              <a:buNone/>
              <a:defRPr sz="825"/>
            </a:lvl3pPr>
            <a:lvl4pPr marL="683321" indent="0">
              <a:buNone/>
              <a:defRPr sz="675"/>
            </a:lvl4pPr>
            <a:lvl5pPr marL="911096" indent="0">
              <a:buNone/>
              <a:defRPr sz="675"/>
            </a:lvl5pPr>
            <a:lvl6pPr marL="1138870" indent="0">
              <a:buNone/>
              <a:defRPr sz="675"/>
            </a:lvl6pPr>
            <a:lvl7pPr marL="1366644" indent="0">
              <a:buNone/>
              <a:defRPr sz="675"/>
            </a:lvl7pPr>
            <a:lvl8pPr marL="1594417" indent="0">
              <a:buNone/>
              <a:defRPr sz="675"/>
            </a:lvl8pPr>
            <a:lvl9pPr marL="182219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0F9521-6F23-498B-AB2D-3BBD9E47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032" y="1003018"/>
            <a:ext cx="3581569" cy="283532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04968" y="1003018"/>
            <a:ext cx="3582813" cy="283532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D879C2-2D9E-43B9-B591-4FE9DFC1E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031" y="961452"/>
            <a:ext cx="3575354" cy="40136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7775" indent="0">
              <a:buNone/>
              <a:defRPr sz="975" b="1"/>
            </a:lvl2pPr>
            <a:lvl3pPr marL="455548" indent="0">
              <a:buNone/>
              <a:defRPr sz="900" b="1"/>
            </a:lvl3pPr>
            <a:lvl4pPr marL="683321" indent="0">
              <a:buNone/>
              <a:defRPr sz="825" b="1"/>
            </a:lvl4pPr>
            <a:lvl5pPr marL="911096" indent="0">
              <a:buNone/>
              <a:defRPr sz="825" b="1"/>
            </a:lvl5pPr>
            <a:lvl6pPr marL="1138870" indent="0">
              <a:buNone/>
              <a:defRPr sz="825" b="1"/>
            </a:lvl6pPr>
            <a:lvl7pPr marL="1366644" indent="0">
              <a:buNone/>
              <a:defRPr sz="825" b="1"/>
            </a:lvl7pPr>
            <a:lvl8pPr marL="1594417" indent="0">
              <a:buNone/>
              <a:defRPr sz="825" b="1"/>
            </a:lvl8pPr>
            <a:lvl9pPr marL="1822191" indent="0">
              <a:buNone/>
              <a:defRPr sz="8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031" y="1362818"/>
            <a:ext cx="3575354" cy="2475505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09916" y="961452"/>
            <a:ext cx="3577840" cy="40136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7775" indent="0">
              <a:buNone/>
              <a:defRPr sz="975" b="1"/>
            </a:lvl2pPr>
            <a:lvl3pPr marL="455548" indent="0">
              <a:buNone/>
              <a:defRPr sz="900" b="1"/>
            </a:lvl3pPr>
            <a:lvl4pPr marL="683321" indent="0">
              <a:buNone/>
              <a:defRPr sz="825" b="1"/>
            </a:lvl4pPr>
            <a:lvl5pPr marL="911096" indent="0">
              <a:buNone/>
              <a:defRPr sz="825" b="1"/>
            </a:lvl5pPr>
            <a:lvl6pPr marL="1138870" indent="0">
              <a:buNone/>
              <a:defRPr sz="825" b="1"/>
            </a:lvl6pPr>
            <a:lvl7pPr marL="1366644" indent="0">
              <a:buNone/>
              <a:defRPr sz="825" b="1"/>
            </a:lvl7pPr>
            <a:lvl8pPr marL="1594417" indent="0">
              <a:buNone/>
              <a:defRPr sz="825" b="1"/>
            </a:lvl8pPr>
            <a:lvl9pPr marL="1822191" indent="0">
              <a:buNone/>
              <a:defRPr sz="8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09916" y="1362818"/>
            <a:ext cx="3577840" cy="2475505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6F6DA8-48BC-4271-8ED7-F6AB413C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C8C969-E730-402D-8AA4-04233011C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532C-2CA8-4B99-A2FF-5621ECD36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2" y="171201"/>
            <a:ext cx="2662868" cy="727944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3867" y="171184"/>
            <a:ext cx="4523891" cy="366713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032" y="899129"/>
            <a:ext cx="2662868" cy="2939195"/>
          </a:xfrm>
        </p:spPr>
        <p:txBody>
          <a:bodyPr/>
          <a:lstStyle>
            <a:lvl1pPr marL="0" indent="0">
              <a:buNone/>
              <a:defRPr sz="675"/>
            </a:lvl1pPr>
            <a:lvl2pPr marL="227775" indent="0">
              <a:buNone/>
              <a:defRPr sz="600"/>
            </a:lvl2pPr>
            <a:lvl3pPr marL="455548" indent="0">
              <a:buNone/>
              <a:defRPr sz="525"/>
            </a:lvl3pPr>
            <a:lvl4pPr marL="683321" indent="0">
              <a:buNone/>
              <a:defRPr sz="450"/>
            </a:lvl4pPr>
            <a:lvl5pPr marL="911096" indent="0">
              <a:buNone/>
              <a:defRPr sz="450"/>
            </a:lvl5pPr>
            <a:lvl6pPr marL="1138870" indent="0">
              <a:buNone/>
              <a:defRPr sz="450"/>
            </a:lvl6pPr>
            <a:lvl7pPr marL="1366644" indent="0">
              <a:buNone/>
              <a:defRPr sz="450"/>
            </a:lvl7pPr>
            <a:lvl8pPr marL="1594417" indent="0">
              <a:buNone/>
              <a:defRPr sz="450"/>
            </a:lvl8pPr>
            <a:lvl9pPr marL="1822191" indent="0">
              <a:buNone/>
              <a:defRPr sz="4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E15B07-CFEC-43E3-9C1B-A3306641E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86" y="3008168"/>
            <a:ext cx="4854574" cy="354831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86286" y="383916"/>
            <a:ext cx="4854574" cy="2578548"/>
          </a:xfrm>
        </p:spPr>
        <p:txBody>
          <a:bodyPr lIns="70383" tIns="35192" rIns="70383" bIns="35192"/>
          <a:lstStyle>
            <a:lvl1pPr marL="0" indent="0">
              <a:buNone/>
              <a:defRPr sz="1650"/>
            </a:lvl1pPr>
            <a:lvl2pPr marL="227775" indent="0">
              <a:buNone/>
              <a:defRPr sz="1350"/>
            </a:lvl2pPr>
            <a:lvl3pPr marL="455548" indent="0">
              <a:buNone/>
              <a:defRPr sz="1200"/>
            </a:lvl3pPr>
            <a:lvl4pPr marL="683321" indent="0">
              <a:buNone/>
              <a:defRPr sz="975"/>
            </a:lvl4pPr>
            <a:lvl5pPr marL="911096" indent="0">
              <a:buNone/>
              <a:defRPr sz="975"/>
            </a:lvl5pPr>
            <a:lvl6pPr marL="1138870" indent="0">
              <a:buNone/>
              <a:defRPr sz="975"/>
            </a:lvl6pPr>
            <a:lvl7pPr marL="1366644" indent="0">
              <a:buNone/>
              <a:defRPr sz="975"/>
            </a:lvl7pPr>
            <a:lvl8pPr marL="1594417" indent="0">
              <a:buNone/>
              <a:defRPr sz="975"/>
            </a:lvl8pPr>
            <a:lvl9pPr marL="1822191" indent="0">
              <a:buNone/>
              <a:defRPr sz="97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6286" y="3362998"/>
            <a:ext cx="4854574" cy="504408"/>
          </a:xfrm>
        </p:spPr>
        <p:txBody>
          <a:bodyPr/>
          <a:lstStyle>
            <a:lvl1pPr marL="0" indent="0">
              <a:buNone/>
              <a:defRPr sz="675"/>
            </a:lvl1pPr>
            <a:lvl2pPr marL="227775" indent="0">
              <a:buNone/>
              <a:defRPr sz="600"/>
            </a:lvl2pPr>
            <a:lvl3pPr marL="455548" indent="0">
              <a:buNone/>
              <a:defRPr sz="525"/>
            </a:lvl3pPr>
            <a:lvl4pPr marL="683321" indent="0">
              <a:buNone/>
              <a:defRPr sz="450"/>
            </a:lvl4pPr>
            <a:lvl5pPr marL="911096" indent="0">
              <a:buNone/>
              <a:defRPr sz="450"/>
            </a:lvl5pPr>
            <a:lvl6pPr marL="1138870" indent="0">
              <a:buNone/>
              <a:defRPr sz="450"/>
            </a:lvl6pPr>
            <a:lvl7pPr marL="1366644" indent="0">
              <a:buNone/>
              <a:defRPr sz="450"/>
            </a:lvl7pPr>
            <a:lvl8pPr marL="1594417" indent="0">
              <a:buNone/>
              <a:defRPr sz="450"/>
            </a:lvl8pPr>
            <a:lvl9pPr marL="1822191" indent="0">
              <a:buNone/>
              <a:defRPr sz="4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DCDAC0-86F5-4232-BAD0-5BE305F6D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56FD61-68FF-46FB-AFD9-6CE7FCCDF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7759" y="172015"/>
            <a:ext cx="1819999" cy="36663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4031" y="172015"/>
            <a:ext cx="5344382" cy="366630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D6B4B0-1D39-450A-9874-9030F3A88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66" y="1334565"/>
            <a:ext cx="6878454" cy="921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6" y="2434789"/>
            <a:ext cx="5665121" cy="1098562"/>
          </a:xfrm>
        </p:spPr>
        <p:txBody>
          <a:bodyPr/>
          <a:lstStyle>
            <a:lvl1pPr marL="0" indent="0" algn="ctr">
              <a:buNone/>
              <a:defRPr/>
            </a:lvl1pPr>
            <a:lvl2pPr marL="227775" indent="0" algn="ctr">
              <a:buNone/>
              <a:defRPr/>
            </a:lvl2pPr>
            <a:lvl3pPr marL="455548" indent="0" algn="ctr">
              <a:buNone/>
              <a:defRPr/>
            </a:lvl3pPr>
            <a:lvl4pPr marL="683321" indent="0" algn="ctr">
              <a:buNone/>
              <a:defRPr/>
            </a:lvl4pPr>
            <a:lvl5pPr marL="911096" indent="0" algn="ctr">
              <a:buNone/>
              <a:defRPr/>
            </a:lvl5pPr>
            <a:lvl6pPr marL="1138870" indent="0" algn="ctr">
              <a:buNone/>
              <a:defRPr/>
            </a:lvl6pPr>
            <a:lvl7pPr marL="1366644" indent="0" algn="ctr">
              <a:buNone/>
              <a:defRPr/>
            </a:lvl7pPr>
            <a:lvl8pPr marL="1594417" indent="0" algn="ctr">
              <a:buNone/>
              <a:defRPr/>
            </a:lvl8pPr>
            <a:lvl9pPr marL="182219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205280-5EC1-42AB-96DA-A47EAEB10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DFDE70-3916-4EDA-86D4-19A013DFB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88" y="2761366"/>
            <a:ext cx="6878454" cy="853422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988" y="1821522"/>
            <a:ext cx="6878454" cy="939846"/>
          </a:xfrm>
        </p:spPr>
        <p:txBody>
          <a:bodyPr anchor="b"/>
          <a:lstStyle>
            <a:lvl1pPr marL="0" indent="0">
              <a:buNone/>
              <a:defRPr sz="975"/>
            </a:lvl1pPr>
            <a:lvl2pPr marL="227775" indent="0">
              <a:buNone/>
              <a:defRPr sz="900"/>
            </a:lvl2pPr>
            <a:lvl3pPr marL="455548" indent="0">
              <a:buNone/>
              <a:defRPr sz="825"/>
            </a:lvl3pPr>
            <a:lvl4pPr marL="683321" indent="0">
              <a:buNone/>
              <a:defRPr sz="675"/>
            </a:lvl4pPr>
            <a:lvl5pPr marL="911096" indent="0">
              <a:buNone/>
              <a:defRPr sz="675"/>
            </a:lvl5pPr>
            <a:lvl6pPr marL="1138870" indent="0">
              <a:buNone/>
              <a:defRPr sz="675"/>
            </a:lvl6pPr>
            <a:lvl7pPr marL="1366644" indent="0">
              <a:buNone/>
              <a:defRPr sz="675"/>
            </a:lvl7pPr>
            <a:lvl8pPr marL="1594417" indent="0">
              <a:buNone/>
              <a:defRPr sz="675"/>
            </a:lvl8pPr>
            <a:lvl9pPr marL="182219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C38ABEB-BF8F-4568-8311-A89733921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032" y="1003018"/>
            <a:ext cx="3581569" cy="283532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04968" y="1003018"/>
            <a:ext cx="3582813" cy="283532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F0B833-60DF-4F9C-947B-923D36CC9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031" y="961452"/>
            <a:ext cx="3575354" cy="40136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7775" indent="0">
              <a:buNone/>
              <a:defRPr sz="975" b="1"/>
            </a:lvl2pPr>
            <a:lvl3pPr marL="455548" indent="0">
              <a:buNone/>
              <a:defRPr sz="900" b="1"/>
            </a:lvl3pPr>
            <a:lvl4pPr marL="683321" indent="0">
              <a:buNone/>
              <a:defRPr sz="825" b="1"/>
            </a:lvl4pPr>
            <a:lvl5pPr marL="911096" indent="0">
              <a:buNone/>
              <a:defRPr sz="825" b="1"/>
            </a:lvl5pPr>
            <a:lvl6pPr marL="1138870" indent="0">
              <a:buNone/>
              <a:defRPr sz="825" b="1"/>
            </a:lvl6pPr>
            <a:lvl7pPr marL="1366644" indent="0">
              <a:buNone/>
              <a:defRPr sz="825" b="1"/>
            </a:lvl7pPr>
            <a:lvl8pPr marL="1594417" indent="0">
              <a:buNone/>
              <a:defRPr sz="825" b="1"/>
            </a:lvl8pPr>
            <a:lvl9pPr marL="1822191" indent="0">
              <a:buNone/>
              <a:defRPr sz="8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031" y="1362818"/>
            <a:ext cx="3575354" cy="2475505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09916" y="961452"/>
            <a:ext cx="3577840" cy="40136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7775" indent="0">
              <a:buNone/>
              <a:defRPr sz="975" b="1"/>
            </a:lvl2pPr>
            <a:lvl3pPr marL="455548" indent="0">
              <a:buNone/>
              <a:defRPr sz="900" b="1"/>
            </a:lvl3pPr>
            <a:lvl4pPr marL="683321" indent="0">
              <a:buNone/>
              <a:defRPr sz="825" b="1"/>
            </a:lvl4pPr>
            <a:lvl5pPr marL="911096" indent="0">
              <a:buNone/>
              <a:defRPr sz="825" b="1"/>
            </a:lvl5pPr>
            <a:lvl6pPr marL="1138870" indent="0">
              <a:buNone/>
              <a:defRPr sz="825" b="1"/>
            </a:lvl6pPr>
            <a:lvl7pPr marL="1366644" indent="0">
              <a:buNone/>
              <a:defRPr sz="825" b="1"/>
            </a:lvl7pPr>
            <a:lvl8pPr marL="1594417" indent="0">
              <a:buNone/>
              <a:defRPr sz="825" b="1"/>
            </a:lvl8pPr>
            <a:lvl9pPr marL="1822191" indent="0">
              <a:buNone/>
              <a:defRPr sz="8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09916" y="1362818"/>
            <a:ext cx="3577840" cy="2475505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7805D6-FC41-4C3E-9C9F-A26E6C315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9017EA-A062-4A39-9B71-B56FBA715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45" y="2826039"/>
            <a:ext cx="6274027" cy="873409"/>
          </a:xfrm>
        </p:spPr>
        <p:txBody>
          <a:bodyPr anchor="t"/>
          <a:lstStyle>
            <a:lvl1pPr algn="l">
              <a:defRPr sz="213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845" y="1864183"/>
            <a:ext cx="6274027" cy="961856"/>
          </a:xfrm>
        </p:spPr>
        <p:txBody>
          <a:bodyPr anchor="b"/>
          <a:lstStyle>
            <a:lvl1pPr marL="0" indent="0">
              <a:buNone/>
              <a:defRPr sz="1065"/>
            </a:lvl1pPr>
            <a:lvl2pPr marL="237007" indent="0">
              <a:buNone/>
              <a:defRPr sz="1003"/>
            </a:lvl2pPr>
            <a:lvl3pPr marL="474017" indent="0">
              <a:buNone/>
              <a:defRPr sz="815"/>
            </a:lvl3pPr>
            <a:lvl4pPr marL="711022" indent="0">
              <a:buNone/>
              <a:defRPr sz="752"/>
            </a:lvl4pPr>
            <a:lvl5pPr marL="948030" indent="0">
              <a:buNone/>
              <a:defRPr sz="752"/>
            </a:lvl5pPr>
            <a:lvl6pPr marL="1185039" indent="0">
              <a:buNone/>
              <a:defRPr sz="752"/>
            </a:lvl6pPr>
            <a:lvl7pPr marL="1422047" indent="0">
              <a:buNone/>
              <a:defRPr sz="752"/>
            </a:lvl7pPr>
            <a:lvl8pPr marL="1659054" indent="0">
              <a:buNone/>
              <a:defRPr sz="752"/>
            </a:lvl8pPr>
            <a:lvl9pPr marL="1896062" indent="0">
              <a:buNone/>
              <a:defRPr sz="75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0E50-7F59-44C0-B1CE-C907E31F9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2" y="171201"/>
            <a:ext cx="2662868" cy="727944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3867" y="171184"/>
            <a:ext cx="4523891" cy="366713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032" y="899129"/>
            <a:ext cx="2662868" cy="2939195"/>
          </a:xfrm>
        </p:spPr>
        <p:txBody>
          <a:bodyPr/>
          <a:lstStyle>
            <a:lvl1pPr marL="0" indent="0">
              <a:buNone/>
              <a:defRPr sz="675"/>
            </a:lvl1pPr>
            <a:lvl2pPr marL="227775" indent="0">
              <a:buNone/>
              <a:defRPr sz="600"/>
            </a:lvl2pPr>
            <a:lvl3pPr marL="455548" indent="0">
              <a:buNone/>
              <a:defRPr sz="525"/>
            </a:lvl3pPr>
            <a:lvl4pPr marL="683321" indent="0">
              <a:buNone/>
              <a:defRPr sz="450"/>
            </a:lvl4pPr>
            <a:lvl5pPr marL="911096" indent="0">
              <a:buNone/>
              <a:defRPr sz="450"/>
            </a:lvl5pPr>
            <a:lvl6pPr marL="1138870" indent="0">
              <a:buNone/>
              <a:defRPr sz="450"/>
            </a:lvl6pPr>
            <a:lvl7pPr marL="1366644" indent="0">
              <a:buNone/>
              <a:defRPr sz="450"/>
            </a:lvl7pPr>
            <a:lvl8pPr marL="1594417" indent="0">
              <a:buNone/>
              <a:defRPr sz="450"/>
            </a:lvl8pPr>
            <a:lvl9pPr marL="1822191" indent="0">
              <a:buNone/>
              <a:defRPr sz="4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1E49-5491-4AEA-BFDF-16A3B6E34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86" y="3008168"/>
            <a:ext cx="4854574" cy="354831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86286" y="383916"/>
            <a:ext cx="4854574" cy="2578548"/>
          </a:xfrm>
        </p:spPr>
        <p:txBody>
          <a:bodyPr lIns="70383" tIns="35192" rIns="70383" bIns="35192"/>
          <a:lstStyle>
            <a:lvl1pPr marL="0" indent="0">
              <a:buNone/>
              <a:defRPr sz="1650"/>
            </a:lvl1pPr>
            <a:lvl2pPr marL="227775" indent="0">
              <a:buNone/>
              <a:defRPr sz="1350"/>
            </a:lvl2pPr>
            <a:lvl3pPr marL="455548" indent="0">
              <a:buNone/>
              <a:defRPr sz="1200"/>
            </a:lvl3pPr>
            <a:lvl4pPr marL="683321" indent="0">
              <a:buNone/>
              <a:defRPr sz="975"/>
            </a:lvl4pPr>
            <a:lvl5pPr marL="911096" indent="0">
              <a:buNone/>
              <a:defRPr sz="975"/>
            </a:lvl5pPr>
            <a:lvl6pPr marL="1138870" indent="0">
              <a:buNone/>
              <a:defRPr sz="975"/>
            </a:lvl6pPr>
            <a:lvl7pPr marL="1366644" indent="0">
              <a:buNone/>
              <a:defRPr sz="975"/>
            </a:lvl7pPr>
            <a:lvl8pPr marL="1594417" indent="0">
              <a:buNone/>
              <a:defRPr sz="975"/>
            </a:lvl8pPr>
            <a:lvl9pPr marL="1822191" indent="0">
              <a:buNone/>
              <a:defRPr sz="97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6286" y="3362998"/>
            <a:ext cx="4854574" cy="504408"/>
          </a:xfrm>
        </p:spPr>
        <p:txBody>
          <a:bodyPr/>
          <a:lstStyle>
            <a:lvl1pPr marL="0" indent="0">
              <a:buNone/>
              <a:defRPr sz="675"/>
            </a:lvl1pPr>
            <a:lvl2pPr marL="227775" indent="0">
              <a:buNone/>
              <a:defRPr sz="600"/>
            </a:lvl2pPr>
            <a:lvl3pPr marL="455548" indent="0">
              <a:buNone/>
              <a:defRPr sz="525"/>
            </a:lvl3pPr>
            <a:lvl4pPr marL="683321" indent="0">
              <a:buNone/>
              <a:defRPr sz="450"/>
            </a:lvl4pPr>
            <a:lvl5pPr marL="911096" indent="0">
              <a:buNone/>
              <a:defRPr sz="450"/>
            </a:lvl5pPr>
            <a:lvl6pPr marL="1138870" indent="0">
              <a:buNone/>
              <a:defRPr sz="450"/>
            </a:lvl6pPr>
            <a:lvl7pPr marL="1366644" indent="0">
              <a:buNone/>
              <a:defRPr sz="450"/>
            </a:lvl7pPr>
            <a:lvl8pPr marL="1594417" indent="0">
              <a:buNone/>
              <a:defRPr sz="450"/>
            </a:lvl8pPr>
            <a:lvl9pPr marL="1822191" indent="0">
              <a:buNone/>
              <a:defRPr sz="4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2604EF-A0E9-490A-9980-74E4D0AA0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D089DB-FEEB-46E7-9D9F-B5347D04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7759" y="172015"/>
            <a:ext cx="1819999" cy="36663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4031" y="172015"/>
            <a:ext cx="5344382" cy="366630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C94049-BF31-44A0-9E26-0D4ACDD18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66" y="1334565"/>
            <a:ext cx="6878454" cy="921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6" y="2434789"/>
            <a:ext cx="5665121" cy="1098562"/>
          </a:xfrm>
        </p:spPr>
        <p:txBody>
          <a:bodyPr/>
          <a:lstStyle>
            <a:lvl1pPr marL="0" indent="0" algn="ctr">
              <a:buNone/>
              <a:defRPr/>
            </a:lvl1pPr>
            <a:lvl2pPr marL="227775" indent="0" algn="ctr">
              <a:buNone/>
              <a:defRPr/>
            </a:lvl2pPr>
            <a:lvl3pPr marL="455548" indent="0" algn="ctr">
              <a:buNone/>
              <a:defRPr/>
            </a:lvl3pPr>
            <a:lvl4pPr marL="683321" indent="0" algn="ctr">
              <a:buNone/>
              <a:defRPr/>
            </a:lvl4pPr>
            <a:lvl5pPr marL="911096" indent="0" algn="ctr">
              <a:buNone/>
              <a:defRPr/>
            </a:lvl5pPr>
            <a:lvl6pPr marL="1138870" indent="0" algn="ctr">
              <a:buNone/>
              <a:defRPr/>
            </a:lvl6pPr>
            <a:lvl7pPr marL="1366644" indent="0" algn="ctr">
              <a:buNone/>
              <a:defRPr/>
            </a:lvl7pPr>
            <a:lvl8pPr marL="1594417" indent="0" algn="ctr">
              <a:buNone/>
              <a:defRPr/>
            </a:lvl8pPr>
            <a:lvl9pPr marL="182219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3B8C3C-8B74-4EAF-9F15-B7886E36D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4A14E6-3546-4443-A7F1-14A5C03CE8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88" y="2761366"/>
            <a:ext cx="6878454" cy="853422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988" y="1821522"/>
            <a:ext cx="6878454" cy="939846"/>
          </a:xfrm>
        </p:spPr>
        <p:txBody>
          <a:bodyPr anchor="b"/>
          <a:lstStyle>
            <a:lvl1pPr marL="0" indent="0">
              <a:buNone/>
              <a:defRPr sz="975"/>
            </a:lvl1pPr>
            <a:lvl2pPr marL="227775" indent="0">
              <a:buNone/>
              <a:defRPr sz="900"/>
            </a:lvl2pPr>
            <a:lvl3pPr marL="455548" indent="0">
              <a:buNone/>
              <a:defRPr sz="825"/>
            </a:lvl3pPr>
            <a:lvl4pPr marL="683321" indent="0">
              <a:buNone/>
              <a:defRPr sz="675"/>
            </a:lvl4pPr>
            <a:lvl5pPr marL="911096" indent="0">
              <a:buNone/>
              <a:defRPr sz="675"/>
            </a:lvl5pPr>
            <a:lvl6pPr marL="1138870" indent="0">
              <a:buNone/>
              <a:defRPr sz="675"/>
            </a:lvl6pPr>
            <a:lvl7pPr marL="1366644" indent="0">
              <a:buNone/>
              <a:defRPr sz="675"/>
            </a:lvl7pPr>
            <a:lvl8pPr marL="1594417" indent="0">
              <a:buNone/>
              <a:defRPr sz="675"/>
            </a:lvl8pPr>
            <a:lvl9pPr marL="182219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E710A6-0455-41BD-90B6-F42EC3374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032" y="1003018"/>
            <a:ext cx="3581569" cy="283532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04968" y="1003018"/>
            <a:ext cx="3582813" cy="283532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ECBE7D-5EDF-4A70-BA6B-9D0407B76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031" y="961452"/>
            <a:ext cx="3575354" cy="40136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7775" indent="0">
              <a:buNone/>
              <a:defRPr sz="975" b="1"/>
            </a:lvl2pPr>
            <a:lvl3pPr marL="455548" indent="0">
              <a:buNone/>
              <a:defRPr sz="900" b="1"/>
            </a:lvl3pPr>
            <a:lvl4pPr marL="683321" indent="0">
              <a:buNone/>
              <a:defRPr sz="825" b="1"/>
            </a:lvl4pPr>
            <a:lvl5pPr marL="911096" indent="0">
              <a:buNone/>
              <a:defRPr sz="825" b="1"/>
            </a:lvl5pPr>
            <a:lvl6pPr marL="1138870" indent="0">
              <a:buNone/>
              <a:defRPr sz="825" b="1"/>
            </a:lvl6pPr>
            <a:lvl7pPr marL="1366644" indent="0">
              <a:buNone/>
              <a:defRPr sz="825" b="1"/>
            </a:lvl7pPr>
            <a:lvl8pPr marL="1594417" indent="0">
              <a:buNone/>
              <a:defRPr sz="825" b="1"/>
            </a:lvl8pPr>
            <a:lvl9pPr marL="1822191" indent="0">
              <a:buNone/>
              <a:defRPr sz="8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031" y="1362818"/>
            <a:ext cx="3575354" cy="2475505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09916" y="961452"/>
            <a:ext cx="3577840" cy="40136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7775" indent="0">
              <a:buNone/>
              <a:defRPr sz="975" b="1"/>
            </a:lvl2pPr>
            <a:lvl3pPr marL="455548" indent="0">
              <a:buNone/>
              <a:defRPr sz="900" b="1"/>
            </a:lvl3pPr>
            <a:lvl4pPr marL="683321" indent="0">
              <a:buNone/>
              <a:defRPr sz="825" b="1"/>
            </a:lvl4pPr>
            <a:lvl5pPr marL="911096" indent="0">
              <a:buNone/>
              <a:defRPr sz="825" b="1"/>
            </a:lvl5pPr>
            <a:lvl6pPr marL="1138870" indent="0">
              <a:buNone/>
              <a:defRPr sz="825" b="1"/>
            </a:lvl6pPr>
            <a:lvl7pPr marL="1366644" indent="0">
              <a:buNone/>
              <a:defRPr sz="825" b="1"/>
            </a:lvl7pPr>
            <a:lvl8pPr marL="1594417" indent="0">
              <a:buNone/>
              <a:defRPr sz="825" b="1"/>
            </a:lvl8pPr>
            <a:lvl9pPr marL="1822191" indent="0">
              <a:buNone/>
              <a:defRPr sz="8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09916" y="1362818"/>
            <a:ext cx="3577840" cy="2475505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D11E97-7916-48FC-AB91-F5B64CF2D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4A09F6-D104-4D2E-997C-53490FFCF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8528" y="1026489"/>
            <a:ext cx="3266848" cy="2901724"/>
          </a:xfrm>
        </p:spPr>
        <p:txBody>
          <a:bodyPr/>
          <a:lstStyle>
            <a:lvl1pPr>
              <a:defRPr sz="1441"/>
            </a:lvl1pPr>
            <a:lvl2pPr>
              <a:defRPr sz="1253"/>
            </a:lvl2pPr>
            <a:lvl3pPr>
              <a:defRPr sz="1065"/>
            </a:lvl3pPr>
            <a:lvl4pPr>
              <a:defRPr sz="1003"/>
            </a:lvl4pPr>
            <a:lvl5pPr>
              <a:defRPr sz="1003"/>
            </a:lvl5pPr>
            <a:lvl6pPr>
              <a:defRPr sz="1003"/>
            </a:lvl6pPr>
            <a:lvl7pPr>
              <a:defRPr sz="1003"/>
            </a:lvl7pPr>
            <a:lvl8pPr>
              <a:defRPr sz="1003"/>
            </a:lvl8pPr>
            <a:lvl9pPr>
              <a:defRPr sz="100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4241" y="1026489"/>
            <a:ext cx="3267982" cy="2901724"/>
          </a:xfrm>
        </p:spPr>
        <p:txBody>
          <a:bodyPr/>
          <a:lstStyle>
            <a:lvl1pPr>
              <a:defRPr sz="1441"/>
            </a:lvl1pPr>
            <a:lvl2pPr>
              <a:defRPr sz="1253"/>
            </a:lvl2pPr>
            <a:lvl3pPr>
              <a:defRPr sz="1065"/>
            </a:lvl3pPr>
            <a:lvl4pPr>
              <a:defRPr sz="1003"/>
            </a:lvl4pPr>
            <a:lvl5pPr>
              <a:defRPr sz="1003"/>
            </a:lvl5pPr>
            <a:lvl6pPr>
              <a:defRPr sz="1003"/>
            </a:lvl6pPr>
            <a:lvl7pPr>
              <a:defRPr sz="1003"/>
            </a:lvl7pPr>
            <a:lvl8pPr>
              <a:defRPr sz="1003"/>
            </a:lvl8pPr>
            <a:lvl9pPr>
              <a:defRPr sz="100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0689-8457-4FF8-993D-2F142F005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2" y="171201"/>
            <a:ext cx="2662868" cy="727944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3867" y="171184"/>
            <a:ext cx="4523891" cy="366713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032" y="899129"/>
            <a:ext cx="2662868" cy="2939195"/>
          </a:xfrm>
        </p:spPr>
        <p:txBody>
          <a:bodyPr/>
          <a:lstStyle>
            <a:lvl1pPr marL="0" indent="0">
              <a:buNone/>
              <a:defRPr sz="675"/>
            </a:lvl1pPr>
            <a:lvl2pPr marL="227775" indent="0">
              <a:buNone/>
              <a:defRPr sz="600"/>
            </a:lvl2pPr>
            <a:lvl3pPr marL="455548" indent="0">
              <a:buNone/>
              <a:defRPr sz="525"/>
            </a:lvl3pPr>
            <a:lvl4pPr marL="683321" indent="0">
              <a:buNone/>
              <a:defRPr sz="450"/>
            </a:lvl4pPr>
            <a:lvl5pPr marL="911096" indent="0">
              <a:buNone/>
              <a:defRPr sz="450"/>
            </a:lvl5pPr>
            <a:lvl6pPr marL="1138870" indent="0">
              <a:buNone/>
              <a:defRPr sz="450"/>
            </a:lvl6pPr>
            <a:lvl7pPr marL="1366644" indent="0">
              <a:buNone/>
              <a:defRPr sz="450"/>
            </a:lvl7pPr>
            <a:lvl8pPr marL="1594417" indent="0">
              <a:buNone/>
              <a:defRPr sz="450"/>
            </a:lvl8pPr>
            <a:lvl9pPr marL="1822191" indent="0">
              <a:buNone/>
              <a:defRPr sz="4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ACEE06-4AF9-4FE3-92D9-4EF35F6D4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86" y="3008168"/>
            <a:ext cx="4854574" cy="354831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86286" y="383916"/>
            <a:ext cx="4854574" cy="2578548"/>
          </a:xfrm>
        </p:spPr>
        <p:txBody>
          <a:bodyPr lIns="70383" tIns="35192" rIns="70383" bIns="35192"/>
          <a:lstStyle>
            <a:lvl1pPr marL="0" indent="0">
              <a:buNone/>
              <a:defRPr sz="1650"/>
            </a:lvl1pPr>
            <a:lvl2pPr marL="227775" indent="0">
              <a:buNone/>
              <a:defRPr sz="1350"/>
            </a:lvl2pPr>
            <a:lvl3pPr marL="455548" indent="0">
              <a:buNone/>
              <a:defRPr sz="1200"/>
            </a:lvl3pPr>
            <a:lvl4pPr marL="683321" indent="0">
              <a:buNone/>
              <a:defRPr sz="975"/>
            </a:lvl4pPr>
            <a:lvl5pPr marL="911096" indent="0">
              <a:buNone/>
              <a:defRPr sz="975"/>
            </a:lvl5pPr>
            <a:lvl6pPr marL="1138870" indent="0">
              <a:buNone/>
              <a:defRPr sz="975"/>
            </a:lvl6pPr>
            <a:lvl7pPr marL="1366644" indent="0">
              <a:buNone/>
              <a:defRPr sz="975"/>
            </a:lvl7pPr>
            <a:lvl8pPr marL="1594417" indent="0">
              <a:buNone/>
              <a:defRPr sz="975"/>
            </a:lvl8pPr>
            <a:lvl9pPr marL="1822191" indent="0">
              <a:buNone/>
              <a:defRPr sz="97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6286" y="3362998"/>
            <a:ext cx="4854574" cy="504408"/>
          </a:xfrm>
        </p:spPr>
        <p:txBody>
          <a:bodyPr/>
          <a:lstStyle>
            <a:lvl1pPr marL="0" indent="0">
              <a:buNone/>
              <a:defRPr sz="675"/>
            </a:lvl1pPr>
            <a:lvl2pPr marL="227775" indent="0">
              <a:buNone/>
              <a:defRPr sz="600"/>
            </a:lvl2pPr>
            <a:lvl3pPr marL="455548" indent="0">
              <a:buNone/>
              <a:defRPr sz="525"/>
            </a:lvl3pPr>
            <a:lvl4pPr marL="683321" indent="0">
              <a:buNone/>
              <a:defRPr sz="450"/>
            </a:lvl4pPr>
            <a:lvl5pPr marL="911096" indent="0">
              <a:buNone/>
              <a:defRPr sz="450"/>
            </a:lvl5pPr>
            <a:lvl6pPr marL="1138870" indent="0">
              <a:buNone/>
              <a:defRPr sz="450"/>
            </a:lvl6pPr>
            <a:lvl7pPr marL="1366644" indent="0">
              <a:buNone/>
              <a:defRPr sz="450"/>
            </a:lvl7pPr>
            <a:lvl8pPr marL="1594417" indent="0">
              <a:buNone/>
              <a:defRPr sz="450"/>
            </a:lvl8pPr>
            <a:lvl9pPr marL="1822191" indent="0">
              <a:buNone/>
              <a:defRPr sz="4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3D0E59-9878-41F7-B346-A03DB8D99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41DC57-830D-4276-B934-942394E8F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7759" y="172015"/>
            <a:ext cx="1819999" cy="36663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4031" y="172015"/>
            <a:ext cx="5344382" cy="366630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885FC8-67AB-4E3E-9B09-31E6AE85A6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530" y="983969"/>
            <a:ext cx="3261179" cy="410765"/>
          </a:xfrm>
        </p:spPr>
        <p:txBody>
          <a:bodyPr anchor="b"/>
          <a:lstStyle>
            <a:lvl1pPr marL="0" indent="0">
              <a:buNone/>
              <a:defRPr sz="1253" b="1"/>
            </a:lvl1pPr>
            <a:lvl2pPr marL="237007" indent="0">
              <a:buNone/>
              <a:defRPr sz="1065" b="1"/>
            </a:lvl2pPr>
            <a:lvl3pPr marL="474017" indent="0">
              <a:buNone/>
              <a:defRPr sz="1003" b="1"/>
            </a:lvl3pPr>
            <a:lvl4pPr marL="711022" indent="0">
              <a:buNone/>
              <a:defRPr sz="815" b="1"/>
            </a:lvl4pPr>
            <a:lvl5pPr marL="948030" indent="0">
              <a:buNone/>
              <a:defRPr sz="815" b="1"/>
            </a:lvl5pPr>
            <a:lvl6pPr marL="1185039" indent="0">
              <a:buNone/>
              <a:defRPr sz="815" b="1"/>
            </a:lvl6pPr>
            <a:lvl7pPr marL="1422047" indent="0">
              <a:buNone/>
              <a:defRPr sz="815" b="1"/>
            </a:lvl7pPr>
            <a:lvl8pPr marL="1659054" indent="0">
              <a:buNone/>
              <a:defRPr sz="815" b="1"/>
            </a:lvl8pPr>
            <a:lvl9pPr marL="1896062" indent="0">
              <a:buNone/>
              <a:defRPr sz="81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8530" y="1394742"/>
            <a:ext cx="3261179" cy="2533480"/>
          </a:xfrm>
        </p:spPr>
        <p:txBody>
          <a:bodyPr/>
          <a:lstStyle>
            <a:lvl1pPr>
              <a:defRPr sz="1253"/>
            </a:lvl1pPr>
            <a:lvl2pPr>
              <a:defRPr sz="1065"/>
            </a:lvl2pPr>
            <a:lvl3pPr>
              <a:defRPr sz="1003"/>
            </a:lvl3pPr>
            <a:lvl4pPr>
              <a:defRPr sz="815"/>
            </a:lvl4pPr>
            <a:lvl5pPr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48772" y="983969"/>
            <a:ext cx="3263446" cy="410765"/>
          </a:xfrm>
        </p:spPr>
        <p:txBody>
          <a:bodyPr anchor="b"/>
          <a:lstStyle>
            <a:lvl1pPr marL="0" indent="0">
              <a:buNone/>
              <a:defRPr sz="1253" b="1"/>
            </a:lvl1pPr>
            <a:lvl2pPr marL="237007" indent="0">
              <a:buNone/>
              <a:defRPr sz="1065" b="1"/>
            </a:lvl2pPr>
            <a:lvl3pPr marL="474017" indent="0">
              <a:buNone/>
              <a:defRPr sz="1003" b="1"/>
            </a:lvl3pPr>
            <a:lvl4pPr marL="711022" indent="0">
              <a:buNone/>
              <a:defRPr sz="815" b="1"/>
            </a:lvl4pPr>
            <a:lvl5pPr marL="948030" indent="0">
              <a:buNone/>
              <a:defRPr sz="815" b="1"/>
            </a:lvl5pPr>
            <a:lvl6pPr marL="1185039" indent="0">
              <a:buNone/>
              <a:defRPr sz="815" b="1"/>
            </a:lvl6pPr>
            <a:lvl7pPr marL="1422047" indent="0">
              <a:buNone/>
              <a:defRPr sz="815" b="1"/>
            </a:lvl7pPr>
            <a:lvl8pPr marL="1659054" indent="0">
              <a:buNone/>
              <a:defRPr sz="815" b="1"/>
            </a:lvl8pPr>
            <a:lvl9pPr marL="1896062" indent="0">
              <a:buNone/>
              <a:defRPr sz="81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48772" y="1394742"/>
            <a:ext cx="3263446" cy="2533480"/>
          </a:xfrm>
        </p:spPr>
        <p:txBody>
          <a:bodyPr/>
          <a:lstStyle>
            <a:lvl1pPr>
              <a:defRPr sz="1253"/>
            </a:lvl1pPr>
            <a:lvl2pPr>
              <a:defRPr sz="1065"/>
            </a:lvl2pPr>
            <a:lvl3pPr>
              <a:defRPr sz="1003"/>
            </a:lvl3pPr>
            <a:lvl4pPr>
              <a:defRPr sz="815"/>
            </a:lvl4pPr>
            <a:lvl5pPr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87E2-2B73-4D46-B4DE-1DC75D13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F1BC-0EEE-4DEA-BB46-FFC0B2F6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FE20-12C2-4505-AB3F-9CD1B5B04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6" y="175196"/>
            <a:ext cx="2428876" cy="744991"/>
          </a:xfrm>
        </p:spPr>
        <p:txBody>
          <a:bodyPr anchor="b"/>
          <a:lstStyle>
            <a:lvl1pPr algn="l">
              <a:defRPr sz="106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5851" y="175193"/>
            <a:ext cx="4126366" cy="3753021"/>
          </a:xfrm>
        </p:spPr>
        <p:txBody>
          <a:bodyPr/>
          <a:lstStyle>
            <a:lvl1pPr>
              <a:defRPr sz="1567"/>
            </a:lvl1pPr>
            <a:lvl2pPr>
              <a:defRPr sz="1441"/>
            </a:lvl2pPr>
            <a:lvl3pPr>
              <a:defRPr sz="1253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536" y="920186"/>
            <a:ext cx="2428876" cy="3008029"/>
          </a:xfrm>
        </p:spPr>
        <p:txBody>
          <a:bodyPr/>
          <a:lstStyle>
            <a:lvl1pPr marL="0" indent="0">
              <a:buNone/>
              <a:defRPr sz="752"/>
            </a:lvl1pPr>
            <a:lvl2pPr marL="237007" indent="0">
              <a:buNone/>
              <a:defRPr sz="627"/>
            </a:lvl2pPr>
            <a:lvl3pPr marL="474017" indent="0">
              <a:buNone/>
              <a:defRPr sz="501"/>
            </a:lvl3pPr>
            <a:lvl4pPr marL="711022" indent="0">
              <a:buNone/>
              <a:defRPr sz="439"/>
            </a:lvl4pPr>
            <a:lvl5pPr marL="948030" indent="0">
              <a:buNone/>
              <a:defRPr sz="439"/>
            </a:lvl5pPr>
            <a:lvl6pPr marL="1185039" indent="0">
              <a:buNone/>
              <a:defRPr sz="439"/>
            </a:lvl6pPr>
            <a:lvl7pPr marL="1422047" indent="0">
              <a:buNone/>
              <a:defRPr sz="439"/>
            </a:lvl7pPr>
            <a:lvl8pPr marL="1659054" indent="0">
              <a:buNone/>
              <a:defRPr sz="439"/>
            </a:lvl8pPr>
            <a:lvl9pPr marL="1896062" indent="0">
              <a:buNone/>
              <a:defRPr sz="4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2241-28EF-4965-8A2E-CFC6F3883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895" y="3078622"/>
            <a:ext cx="4427991" cy="363141"/>
          </a:xfrm>
        </p:spPr>
        <p:txBody>
          <a:bodyPr anchor="b"/>
          <a:lstStyle>
            <a:lvl1pPr algn="l">
              <a:defRPr sz="106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46895" y="392914"/>
            <a:ext cx="4427991" cy="2638936"/>
          </a:xfrm>
        </p:spPr>
        <p:txBody>
          <a:bodyPr lIns="87657" tIns="43828" rIns="87657" bIns="43828"/>
          <a:lstStyle>
            <a:lvl1pPr marL="0" indent="0">
              <a:buNone/>
              <a:defRPr sz="1567"/>
            </a:lvl1pPr>
            <a:lvl2pPr marL="237007" indent="0">
              <a:buNone/>
              <a:defRPr sz="1441"/>
            </a:lvl2pPr>
            <a:lvl3pPr marL="474017" indent="0">
              <a:buNone/>
              <a:defRPr sz="1253"/>
            </a:lvl3pPr>
            <a:lvl4pPr marL="711022" indent="0">
              <a:buNone/>
              <a:defRPr sz="1065"/>
            </a:lvl4pPr>
            <a:lvl5pPr marL="948030" indent="0">
              <a:buNone/>
              <a:defRPr sz="1065"/>
            </a:lvl5pPr>
            <a:lvl6pPr marL="1185039" indent="0">
              <a:buNone/>
              <a:defRPr sz="1065"/>
            </a:lvl6pPr>
            <a:lvl7pPr marL="1422047" indent="0">
              <a:buNone/>
              <a:defRPr sz="1065"/>
            </a:lvl7pPr>
            <a:lvl8pPr marL="1659054" indent="0">
              <a:buNone/>
              <a:defRPr sz="1065"/>
            </a:lvl8pPr>
            <a:lvl9pPr marL="1896062" indent="0">
              <a:buNone/>
              <a:defRPr sz="106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6895" y="3441756"/>
            <a:ext cx="4427991" cy="516221"/>
          </a:xfrm>
        </p:spPr>
        <p:txBody>
          <a:bodyPr/>
          <a:lstStyle>
            <a:lvl1pPr marL="0" indent="0">
              <a:buNone/>
              <a:defRPr sz="752"/>
            </a:lvl1pPr>
            <a:lvl2pPr marL="237007" indent="0">
              <a:buNone/>
              <a:defRPr sz="627"/>
            </a:lvl2pPr>
            <a:lvl3pPr marL="474017" indent="0">
              <a:buNone/>
              <a:defRPr sz="501"/>
            </a:lvl3pPr>
            <a:lvl4pPr marL="711022" indent="0">
              <a:buNone/>
              <a:defRPr sz="439"/>
            </a:lvl4pPr>
            <a:lvl5pPr marL="948030" indent="0">
              <a:buNone/>
              <a:defRPr sz="439"/>
            </a:lvl5pPr>
            <a:lvl6pPr marL="1185039" indent="0">
              <a:buNone/>
              <a:defRPr sz="439"/>
            </a:lvl6pPr>
            <a:lvl7pPr marL="1422047" indent="0">
              <a:buNone/>
              <a:defRPr sz="439"/>
            </a:lvl7pPr>
            <a:lvl8pPr marL="1659054" indent="0">
              <a:buNone/>
              <a:defRPr sz="439"/>
            </a:lvl8pPr>
            <a:lvl9pPr marL="1896062" indent="0">
              <a:buNone/>
              <a:defRPr sz="4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6239-0BAD-48FD-B99D-590E49C2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61" tIns="52928" rIns="105861" bIns="52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61" tIns="52928" rIns="105861" bIns="52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5861" tIns="52928" rIns="105861" bIns="52928" numCol="1" anchor="t" anchorCtr="0" compatLnSpc="1">
            <a:prstTxWarp prst="textNoShape">
              <a:avLst/>
            </a:prstTxWarp>
          </a:bodyPr>
          <a:lstStyle>
            <a:lvl1pPr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5861" tIns="52928" rIns="105861" bIns="52928" numCol="1" anchor="t" anchorCtr="0" compatLnSpc="1">
            <a:prstTxWarp prst="textNoShape">
              <a:avLst/>
            </a:prstTxWarp>
          </a:bodyPr>
          <a:lstStyle>
            <a:lvl1pPr algn="ctr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5861" tIns="52928" rIns="105861" bIns="52928" numCol="1" anchor="t" anchorCtr="0" compatLnSpc="1">
            <a:prstTxWarp prst="textNoShape">
              <a:avLst/>
            </a:prstTxWarp>
          </a:bodyPr>
          <a:lstStyle>
            <a:lvl1pPr algn="r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474C3B-76B8-40E9-B3C4-54561982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44" r:id="rId2"/>
    <p:sldLayoutId id="2147486245" r:id="rId3"/>
    <p:sldLayoutId id="2147486246" r:id="rId4"/>
    <p:sldLayoutId id="2147486247" r:id="rId5"/>
    <p:sldLayoutId id="2147486248" r:id="rId6"/>
    <p:sldLayoutId id="2147486249" r:id="rId7"/>
    <p:sldLayoutId id="2147486250" r:id="rId8"/>
    <p:sldLayoutId id="2147486251" r:id="rId9"/>
    <p:sldLayoutId id="2147486252" r:id="rId10"/>
    <p:sldLayoutId id="2147486253" r:id="rId11"/>
    <p:sldLayoutId id="2147486254" r:id="rId12"/>
    <p:sldLayoutId id="2147486255" r:id="rId13"/>
  </p:sldLayoutIdLst>
  <p:transition advClick="0"/>
  <p:txStyles>
    <p:titleStyle>
      <a:lvl1pPr algn="ctr" defTabSz="65722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722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2pPr>
      <a:lvl3pPr algn="ctr" defTabSz="65722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3pPr>
      <a:lvl4pPr algn="ctr" defTabSz="65722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4pPr>
      <a:lvl5pPr algn="ctr" defTabSz="65722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5pPr>
      <a:lvl6pPr marL="237007" algn="ctr" defTabSz="548905" rtl="0" fontAlgn="base">
        <a:spcBef>
          <a:spcPct val="0"/>
        </a:spcBef>
        <a:spcAft>
          <a:spcPct val="0"/>
        </a:spcAft>
        <a:defRPr sz="2632">
          <a:solidFill>
            <a:schemeClr val="tx2"/>
          </a:solidFill>
          <a:latin typeface="Arial" charset="0"/>
        </a:defRPr>
      </a:lvl6pPr>
      <a:lvl7pPr marL="474017" algn="ctr" defTabSz="548905" rtl="0" fontAlgn="base">
        <a:spcBef>
          <a:spcPct val="0"/>
        </a:spcBef>
        <a:spcAft>
          <a:spcPct val="0"/>
        </a:spcAft>
        <a:defRPr sz="2632">
          <a:solidFill>
            <a:schemeClr val="tx2"/>
          </a:solidFill>
          <a:latin typeface="Arial" charset="0"/>
        </a:defRPr>
      </a:lvl7pPr>
      <a:lvl8pPr marL="711022" algn="ctr" defTabSz="548905" rtl="0" fontAlgn="base">
        <a:spcBef>
          <a:spcPct val="0"/>
        </a:spcBef>
        <a:spcAft>
          <a:spcPct val="0"/>
        </a:spcAft>
        <a:defRPr sz="2632">
          <a:solidFill>
            <a:schemeClr val="tx2"/>
          </a:solidFill>
          <a:latin typeface="Arial" charset="0"/>
        </a:defRPr>
      </a:lvl8pPr>
      <a:lvl9pPr marL="948030" algn="ctr" defTabSz="548905" rtl="0" fontAlgn="base">
        <a:spcBef>
          <a:spcPct val="0"/>
        </a:spcBef>
        <a:spcAft>
          <a:spcPct val="0"/>
        </a:spcAft>
        <a:defRPr sz="2632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5722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198438" algn="l" defTabSz="657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20738" indent="-157163" algn="l" defTabSz="6572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52525" indent="-158750" algn="l" defTabSz="657225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87488" indent="-158750" algn="l" defTabSz="657225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473069" indent="-137433" algn="l" defTabSz="548905" rtl="0" fontAlgn="base">
        <a:spcBef>
          <a:spcPct val="20000"/>
        </a:spcBef>
        <a:spcAft>
          <a:spcPct val="0"/>
        </a:spcAft>
        <a:buChar char="»"/>
        <a:defRPr sz="1191">
          <a:solidFill>
            <a:schemeClr val="tx1"/>
          </a:solidFill>
          <a:latin typeface="+mn-lt"/>
        </a:defRPr>
      </a:lvl6pPr>
      <a:lvl7pPr marL="1710077" indent="-137433" algn="l" defTabSz="548905" rtl="0" fontAlgn="base">
        <a:spcBef>
          <a:spcPct val="20000"/>
        </a:spcBef>
        <a:spcAft>
          <a:spcPct val="0"/>
        </a:spcAft>
        <a:buChar char="»"/>
        <a:defRPr sz="1191">
          <a:solidFill>
            <a:schemeClr val="tx1"/>
          </a:solidFill>
          <a:latin typeface="+mn-lt"/>
        </a:defRPr>
      </a:lvl7pPr>
      <a:lvl8pPr marL="1947086" indent="-137433" algn="l" defTabSz="548905" rtl="0" fontAlgn="base">
        <a:spcBef>
          <a:spcPct val="20000"/>
        </a:spcBef>
        <a:spcAft>
          <a:spcPct val="0"/>
        </a:spcAft>
        <a:buChar char="»"/>
        <a:defRPr sz="1191">
          <a:solidFill>
            <a:schemeClr val="tx1"/>
          </a:solidFill>
          <a:latin typeface="+mn-lt"/>
        </a:defRPr>
      </a:lvl8pPr>
      <a:lvl9pPr marL="2184091" indent="-137433" algn="l" defTabSz="548905" rtl="0" fontAlgn="base">
        <a:spcBef>
          <a:spcPct val="20000"/>
        </a:spcBef>
        <a:spcAft>
          <a:spcPct val="0"/>
        </a:spcAft>
        <a:buChar char="»"/>
        <a:defRPr sz="119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1pPr>
      <a:lvl2pPr marL="237007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2pPr>
      <a:lvl3pPr marL="474017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3pPr>
      <a:lvl4pPr marL="711022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4pPr>
      <a:lvl5pPr marL="948030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5pPr>
      <a:lvl6pPr marL="1185039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6pPr>
      <a:lvl7pPr marL="1422047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7pPr>
      <a:lvl8pPr marL="1659054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8pPr>
      <a:lvl9pPr marL="1896062" algn="l" defTabSz="474017" rtl="0" eaLnBrk="1" latinLnBrk="0" hangingPunct="1">
        <a:defRPr sz="10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EC2069-D190-4C2D-A41E-99CDFAA47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2" r:id="rId1"/>
    <p:sldLayoutId id="2147486413" r:id="rId2"/>
    <p:sldLayoutId id="2147486414" r:id="rId3"/>
    <p:sldLayoutId id="2147486415" r:id="rId4"/>
    <p:sldLayoutId id="2147486416" r:id="rId5"/>
    <p:sldLayoutId id="2147486417" r:id="rId6"/>
    <p:sldLayoutId id="2147486418" r:id="rId7"/>
    <p:sldLayoutId id="2147486419" r:id="rId8"/>
    <p:sldLayoutId id="2147486420" r:id="rId9"/>
    <p:sldLayoutId id="2147486421" r:id="rId10"/>
  </p:sldLayoutIdLst>
  <p:transition/>
  <p:hf hdr="0" ftr="0" dt="0"/>
  <p:txStyles>
    <p:titleStyle>
      <a:lvl1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2pPr>
      <a:lvl3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3pPr>
      <a:lvl4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4pPr>
      <a:lvl5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5pPr>
      <a:lvl6pPr marL="227775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6pPr>
      <a:lvl7pPr marL="455548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7pPr>
      <a:lvl8pPr marL="683321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8pPr>
      <a:lvl9pPr marL="911096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9pPr>
    </p:titleStyle>
    <p:bodyStyle>
      <a:lvl1pPr marL="219075" indent="-219075" algn="l" defTabSz="6000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180975" algn="l" defTabSz="6000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54063" indent="-142875" algn="l" defTabSz="6000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62038" indent="-142875" algn="l" defTabSz="6000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68425" indent="-142875" algn="l" defTabSz="6000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415682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43450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871226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098995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775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548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321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096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8870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6644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4417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2191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2F091-CC5F-4D8B-B633-BEA22C91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2" r:id="rId1"/>
    <p:sldLayoutId id="2147486423" r:id="rId2"/>
    <p:sldLayoutId id="2147486424" r:id="rId3"/>
    <p:sldLayoutId id="2147486425" r:id="rId4"/>
    <p:sldLayoutId id="2147486426" r:id="rId5"/>
    <p:sldLayoutId id="2147486427" r:id="rId6"/>
    <p:sldLayoutId id="2147486428" r:id="rId7"/>
    <p:sldLayoutId id="2147486429" r:id="rId8"/>
    <p:sldLayoutId id="2147486430" r:id="rId9"/>
    <p:sldLayoutId id="2147486431" r:id="rId10"/>
  </p:sldLayoutIdLst>
  <p:transition/>
  <p:hf hdr="0" ftr="0" dt="0"/>
  <p:txStyles>
    <p:titleStyle>
      <a:lvl1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2pPr>
      <a:lvl3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3pPr>
      <a:lvl4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4pPr>
      <a:lvl5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5pPr>
      <a:lvl6pPr marL="227775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6pPr>
      <a:lvl7pPr marL="455548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7pPr>
      <a:lvl8pPr marL="683321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8pPr>
      <a:lvl9pPr marL="911096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9pPr>
    </p:titleStyle>
    <p:bodyStyle>
      <a:lvl1pPr marL="219075" indent="-219075" algn="l" defTabSz="6000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180975" algn="l" defTabSz="6000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54063" indent="-142875" algn="l" defTabSz="6000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62038" indent="-142875" algn="l" defTabSz="6000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68425" indent="-142875" algn="l" defTabSz="6000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415682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43450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871226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098995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775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548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321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096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8870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6644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4417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2191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A36B89-0811-4421-9375-E01683294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4" r:id="rId1"/>
    <p:sldLayoutId id="2147486455" r:id="rId2"/>
    <p:sldLayoutId id="2147486456" r:id="rId3"/>
    <p:sldLayoutId id="2147486457" r:id="rId4"/>
    <p:sldLayoutId id="2147486458" r:id="rId5"/>
    <p:sldLayoutId id="2147486459" r:id="rId6"/>
    <p:sldLayoutId id="2147486460" r:id="rId7"/>
    <p:sldLayoutId id="2147486461" r:id="rId8"/>
    <p:sldLayoutId id="2147486462" r:id="rId9"/>
    <p:sldLayoutId id="2147486463" r:id="rId10"/>
  </p:sldLayoutIdLst>
  <p:transition/>
  <p:hf hdr="0" ftr="0" dt="0"/>
  <p:txStyles>
    <p:titleStyle>
      <a:lvl1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2pPr>
      <a:lvl3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3pPr>
      <a:lvl4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4pPr>
      <a:lvl5pPr algn="ctr" defTabSz="60007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5pPr>
      <a:lvl6pPr marL="227775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6pPr>
      <a:lvl7pPr marL="455548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7pPr>
      <a:lvl8pPr marL="683321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8pPr>
      <a:lvl9pPr marL="911096" algn="ctr" defTabSz="526727" rtl="0" eaLnBrk="1" fontAlgn="base" hangingPunct="1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</a:defRPr>
      </a:lvl9pPr>
    </p:titleStyle>
    <p:bodyStyle>
      <a:lvl1pPr marL="219075" indent="-219075" algn="l" defTabSz="6000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180975" algn="l" defTabSz="6000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54063" indent="-142875" algn="l" defTabSz="6000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62038" indent="-142875" algn="l" defTabSz="60007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368425" indent="-142875" algn="l" defTabSz="60007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415682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43450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871226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098995" indent="-132077" algn="l" defTabSz="526727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775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548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321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096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8870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6644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4417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2191" algn="l" defTabSz="45554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59" y="3530478"/>
          <a:ext cx="2042597" cy="17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0" y="727075"/>
            <a:ext cx="9128125" cy="4400550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lIns="70362" tIns="35165" rIns="70362" bIns="35165"/>
          <a:lstStyle/>
          <a:p>
            <a:pPr marL="0" marR="0" lvl="0" indent="0" algn="l" defTabSz="684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-3175" y="-15875"/>
            <a:ext cx="9145588" cy="7207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Главное управление МЧС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 Архангельской области</a:t>
            </a:r>
            <a:endParaRPr lang="ru-RU" sz="1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41" y="44469"/>
            <a:ext cx="471509" cy="623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681" y="-60671"/>
            <a:ext cx="193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95 </a:t>
            </a: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лет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Государственному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Пожарному надзору </a:t>
            </a:r>
            <a:endParaRPr lang="ru-RU" sz="1000" b="1" kern="150" dirty="0">
              <a:solidFill>
                <a:srgbClr val="FFFF00"/>
              </a:solidFill>
              <a:latin typeface="Candara" pitchFamily="34" charset="0"/>
              <a:ea typeface="PT Astra Serif"/>
              <a:cs typeface="Angsana New" pitchFamily="18" charset="-34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 l="34843" t="20033" r="36018" b="2968"/>
          <a:stretch>
            <a:fillRect/>
          </a:stretch>
        </p:blipFill>
        <p:spPr bwMode="auto">
          <a:xfrm>
            <a:off x="6124575" y="749479"/>
            <a:ext cx="2861144" cy="425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96927" y="1140959"/>
            <a:ext cx="5775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Аттестационные требования : 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charset="0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Наличие у претендента высшего или среднего профессионального образования по специальности «Пожарная безопасность» либо иного высшего образования или среднего профессионального образования при условии получения дополнительного профессионального образования по типовой дополнительной профессиональной программе –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программе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профессиональной переподготовки; </a:t>
            </a:r>
          </a:p>
          <a:p>
            <a:pPr algn="just">
              <a:buFont typeface="Arial" charset="0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Наличие у претендента специальных знаний в области пожарной безопасности, необходимых для проектирования.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46" y="20854"/>
            <a:ext cx="578684" cy="6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0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0" y="727075"/>
            <a:ext cx="9128125" cy="4400550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lIns="70362" tIns="35165" rIns="70362" bIns="35165"/>
          <a:lstStyle/>
          <a:p>
            <a:pPr marL="0" marR="0" lvl="0" indent="0" algn="l" defTabSz="684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-3175" y="-15875"/>
            <a:ext cx="9145588" cy="7207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Главное управление МЧС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 Архангельской области</a:t>
            </a:r>
            <a:endParaRPr lang="ru-RU" sz="1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41" y="44469"/>
            <a:ext cx="471509" cy="623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46" y="20854"/>
            <a:ext cx="578684" cy="6710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681" y="-60671"/>
            <a:ext cx="193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95 </a:t>
            </a: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лет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Государственному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Пожарному надзору </a:t>
            </a:r>
            <a:endParaRPr lang="ru-RU" sz="1000" b="1" kern="150" dirty="0">
              <a:solidFill>
                <a:srgbClr val="FFFF00"/>
              </a:solidFill>
              <a:latin typeface="Candara" pitchFamily="34" charset="0"/>
              <a:ea typeface="PT Astra Serif"/>
              <a:cs typeface="Angsana New" pitchFamily="18" charset="-34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777875"/>
            <a:ext cx="9144000" cy="873125"/>
          </a:xfrm>
          <a:prstGeom prst="rect">
            <a:avLst/>
          </a:prstGeom>
        </p:spPr>
        <p:txBody>
          <a:bodyPr/>
          <a:lstStyle/>
          <a:p>
            <a:pPr marL="241300" marR="0" lvl="0" indent="-241300" algn="ctr" defTabSz="657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1300" marR="0" lvl="0" indent="-241300" algn="ctr" defTabSz="657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прохождения аттестации претендент направляет </a:t>
            </a:r>
          </a:p>
          <a:p>
            <a:pPr marL="241300" marR="0" lvl="0" indent="-241300" algn="ctr" defTabSz="657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МЧС России заявление в электронной форме о прохождении аттестации через единый портал государственных услуг, в котором указываются:</a:t>
            </a:r>
          </a:p>
          <a:p>
            <a:pPr marL="241300" marR="0" lvl="0" indent="-241300" algn="l" defTabSz="6572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667250" y="1684339"/>
            <a:ext cx="4249737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defRPr/>
            </a:pPr>
            <a:endParaRPr lang="ru-RU" sz="200" b="1" kern="0" dirty="0">
              <a:latin typeface="+mn-lt"/>
              <a:cs typeface="+mn-cs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ru-RU" sz="1400" kern="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          Фамилия, имя 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отчество,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адрес его места жительства, данные документа, удостоверяющего его личность, страховой номер индивидуального лицевого счета с указанием номера телефона и адреса электронной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почты;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           Реквизиты документов о получении профессионального образования;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           Согласие на обработку персональных данных.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600" kern="0" dirty="0">
              <a:latin typeface="+mn-lt"/>
              <a:cs typeface="+mn-cs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 l="18965" t="16995" r="20574" b="52230"/>
          <a:stretch>
            <a:fillRect/>
          </a:stretch>
        </p:blipFill>
        <p:spPr bwMode="auto">
          <a:xfrm>
            <a:off x="134513" y="1669225"/>
            <a:ext cx="4423892" cy="10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 l="18451" t="23736" r="22909" b="55828"/>
          <a:stretch>
            <a:fillRect/>
          </a:stretch>
        </p:blipFill>
        <p:spPr bwMode="auto">
          <a:xfrm>
            <a:off x="135139" y="2815593"/>
            <a:ext cx="4488287" cy="6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75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59" y="3530478"/>
          <a:ext cx="2042597" cy="17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0" y="727075"/>
            <a:ext cx="9128125" cy="4400550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lIns="70362" tIns="35165" rIns="70362" bIns="35165"/>
          <a:lstStyle/>
          <a:p>
            <a:pPr marL="0" marR="0" lvl="0" indent="0" algn="l" defTabSz="684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-3175" y="-15875"/>
            <a:ext cx="9145588" cy="7207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Главное управление МЧС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 Архангельской области</a:t>
            </a:r>
            <a:endParaRPr lang="ru-RU" sz="1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41" y="44469"/>
            <a:ext cx="471509" cy="623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46" y="20854"/>
            <a:ext cx="578684" cy="67107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50681" y="-60671"/>
            <a:ext cx="193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95 </a:t>
            </a: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лет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Государственному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Пожарному надзору </a:t>
            </a:r>
            <a:endParaRPr lang="ru-RU" sz="1000" b="1" kern="150" dirty="0">
              <a:solidFill>
                <a:srgbClr val="FFFF00"/>
              </a:solidFill>
              <a:latin typeface="Candara" pitchFamily="34" charset="0"/>
              <a:ea typeface="PT Astra Serif"/>
              <a:cs typeface="Angsana New" pitchFamily="18" charset="-34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0" y="752475"/>
            <a:ext cx="9144000" cy="935038"/>
          </a:xfrm>
          <a:prstGeom prst="rect">
            <a:avLst/>
          </a:prstGeom>
        </p:spPr>
        <p:txBody>
          <a:bodyPr/>
          <a:lstStyle/>
          <a:p>
            <a:pPr marL="241300" marR="0" lvl="0" indent="-241300" algn="ctr" defTabSz="657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1300" marR="0" lvl="0" indent="-241300" algn="ctr" defTabSz="657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Подтверждение достоверности сведений, </a:t>
            </a:r>
          </a:p>
          <a:p>
            <a:pPr marL="241300" marR="0" lvl="0" indent="-241300" algn="ctr" defTabSz="657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указанных в заявлении о прохождении аттестации</a:t>
            </a: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0" y="1484313"/>
            <a:ext cx="4787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Запрос в МВД РФ о действительности (недействительности) документа, удостоверяющего личность претендента</a:t>
            </a:r>
            <a:endParaRPr lang="ru-RU" sz="1400" b="1" kern="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4572000" y="1484313"/>
            <a:ext cx="4572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Запрос в Федеральную службу по надзору в сфере образования и науки о получении претендентом документа об образовании</a:t>
            </a:r>
            <a:endParaRPr lang="ru-RU" sz="1400" b="1" kern="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 l="19489" t="27032" r="60431" b="23267"/>
          <a:stretch>
            <a:fillRect/>
          </a:stretch>
        </p:blipFill>
        <p:spPr bwMode="auto">
          <a:xfrm>
            <a:off x="1414464" y="2216150"/>
            <a:ext cx="192434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 l="28738" t="16667" r="40944" b="12199"/>
          <a:stretch>
            <a:fillRect/>
          </a:stretch>
        </p:blipFill>
        <p:spPr bwMode="auto">
          <a:xfrm>
            <a:off x="5954713" y="2257425"/>
            <a:ext cx="2033089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38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59" y="3530478"/>
          <a:ext cx="2042597" cy="17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0" y="727075"/>
            <a:ext cx="9128125" cy="4400550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lIns="70362" tIns="35165" rIns="70362" bIns="35165"/>
          <a:lstStyle/>
          <a:p>
            <a:pPr marL="0" marR="0" lvl="0" indent="0" algn="l" defTabSz="684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-3175" y="-15875"/>
            <a:ext cx="9145588" cy="7207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Главное управление МЧС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 Архангельской области</a:t>
            </a:r>
            <a:endParaRPr lang="ru-RU" sz="1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41" y="44469"/>
            <a:ext cx="471509" cy="623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46" y="20854"/>
            <a:ext cx="578684" cy="671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0681" y="-60671"/>
            <a:ext cx="193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95 </a:t>
            </a: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лет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Государственному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Пожарному надзору </a:t>
            </a:r>
            <a:endParaRPr lang="ru-RU" sz="1000" b="1" kern="150" dirty="0">
              <a:solidFill>
                <a:srgbClr val="FFFF00"/>
              </a:solidFill>
              <a:latin typeface="Candara" pitchFamily="34" charset="0"/>
              <a:ea typeface="PT Astra Serif"/>
              <a:cs typeface="Angsana New" pitchFamily="18" charset="-34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12794" t="17233" r="14757" b="44968"/>
          <a:stretch>
            <a:fillRect/>
          </a:stretch>
        </p:blipFill>
        <p:spPr bwMode="auto">
          <a:xfrm>
            <a:off x="3783013" y="803275"/>
            <a:ext cx="5253037" cy="15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 l="49219" t="23801" r="16620" b="15302"/>
          <a:stretch>
            <a:fillRect/>
          </a:stretch>
        </p:blipFill>
        <p:spPr bwMode="auto">
          <a:xfrm>
            <a:off x="95250" y="1393825"/>
            <a:ext cx="3638550" cy="364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905250" y="2733675"/>
            <a:ext cx="4914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Для проверки  наличия документов об образовании в реестре воспользуйтесь сайтом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https://obrnadzor.gov.ru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4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59" y="3530478"/>
          <a:ext cx="2042597" cy="17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0" y="727075"/>
            <a:ext cx="9128125" cy="4400550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lIns="70362" tIns="35165" rIns="70362" bIns="35165"/>
          <a:lstStyle/>
          <a:p>
            <a:pPr marL="0" marR="0" lvl="0" indent="0" algn="l" defTabSz="684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-3175" y="-15875"/>
            <a:ext cx="9145588" cy="7207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Главное управление МЧС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 Архангельской области</a:t>
            </a:r>
            <a:endParaRPr lang="ru-RU" sz="1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41" y="44469"/>
            <a:ext cx="471509" cy="623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46" y="20854"/>
            <a:ext cx="578684" cy="6710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0681" y="-60671"/>
            <a:ext cx="193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95 </a:t>
            </a: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лет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Государственному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Пожарному надзору </a:t>
            </a:r>
            <a:endParaRPr lang="ru-RU" sz="1000" b="1" kern="150" dirty="0">
              <a:solidFill>
                <a:srgbClr val="FFFF00"/>
              </a:solidFill>
              <a:latin typeface="Candara" pitchFamily="34" charset="0"/>
              <a:ea typeface="PT Astra Serif"/>
              <a:cs typeface="Angsana New" pitchFamily="18" charset="-34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168400" y="805249"/>
            <a:ext cx="3905250" cy="72510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050" b="1" dirty="0" smtClean="0"/>
              <a:t>Квалификационный </a:t>
            </a:r>
            <a:r>
              <a:rPr lang="ru-RU" sz="1050" b="1" dirty="0" smtClean="0"/>
              <a:t>экзамен </a:t>
            </a:r>
            <a:r>
              <a:rPr lang="ru-RU" sz="1050" b="1" dirty="0" smtClean="0"/>
              <a:t>для </a:t>
            </a:r>
            <a:r>
              <a:rPr lang="ru-RU" sz="1050" b="1" dirty="0" smtClean="0"/>
              <a:t>подтверждения наличия </a:t>
            </a:r>
            <a:endParaRPr lang="ru-RU" sz="1050" b="1" dirty="0" smtClean="0"/>
          </a:p>
          <a:p>
            <a:pPr algn="ctr">
              <a:defRPr/>
            </a:pPr>
            <a:r>
              <a:rPr lang="ru-RU" sz="1050" b="1" dirty="0" smtClean="0"/>
              <a:t>у претендента специальных знаний </a:t>
            </a:r>
            <a:r>
              <a:rPr lang="ru-RU" sz="1050" b="1" dirty="0" smtClean="0"/>
              <a:t>в области пожарной </a:t>
            </a:r>
          </a:p>
          <a:p>
            <a:pPr algn="ctr">
              <a:defRPr/>
            </a:pPr>
            <a:r>
              <a:rPr lang="ru-RU" sz="1050" b="1" dirty="0" smtClean="0"/>
              <a:t>безопасности, необходимых для </a:t>
            </a:r>
            <a:r>
              <a:rPr lang="ru-RU" sz="1050" b="1" dirty="0" smtClean="0">
                <a:solidFill>
                  <a:schemeClr val="bg1"/>
                </a:solidFill>
              </a:rPr>
              <a:t>проектирования </a:t>
            </a:r>
            <a:r>
              <a:rPr lang="ru-RU" sz="1050" b="1" dirty="0" smtClean="0">
                <a:solidFill>
                  <a:srgbClr val="FFFF00"/>
                </a:solidFill>
              </a:rPr>
              <a:t>(</a:t>
            </a:r>
            <a:r>
              <a:rPr lang="ru-RU" sz="1050" b="1" dirty="0" smtClean="0">
                <a:solidFill>
                  <a:srgbClr val="FFFF00"/>
                </a:solidFill>
              </a:rPr>
              <a:t>в срок не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FF00"/>
                </a:solidFill>
              </a:rPr>
              <a:t>превышающий 10 рабочих </a:t>
            </a:r>
            <a:r>
              <a:rPr lang="ru-RU" sz="1050" b="1" dirty="0" smtClean="0">
                <a:solidFill>
                  <a:srgbClr val="FFFF00"/>
                </a:solidFill>
              </a:rPr>
              <a:t>дней </a:t>
            </a:r>
            <a:r>
              <a:rPr lang="ru-RU" sz="1050" b="1" dirty="0" smtClean="0">
                <a:solidFill>
                  <a:srgbClr val="FFFF00"/>
                </a:solidFill>
              </a:rPr>
              <a:t>после принятия документов)</a:t>
            </a:r>
            <a:endParaRPr lang="ru-RU" sz="1050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030586" y="1922258"/>
            <a:ext cx="4119263" cy="50979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В автоматизированном режиме </a:t>
            </a:r>
            <a:r>
              <a:rPr lang="ru-RU" sz="1100" b="1" dirty="0" smtClean="0">
                <a:solidFill>
                  <a:schemeClr val="bg1"/>
                </a:solidFill>
              </a:rPr>
              <a:t>в форме тестирования 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FFFF00"/>
                </a:solidFill>
              </a:rPr>
              <a:t>40 вопросов – 45 минут</a:t>
            </a:r>
            <a:endParaRPr lang="ru-RU" sz="1100" b="1" dirty="0" smtClean="0">
              <a:solidFill>
                <a:srgbClr val="FFFF00"/>
              </a:solidFill>
              <a:sym typeface="Symbol" pitchFamily="18" charset="2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52" y="1530350"/>
            <a:ext cx="487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474362" y="2796499"/>
            <a:ext cx="2224216" cy="93215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Решение об аттестации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00"/>
                </a:solidFill>
                <a:sym typeface="Symbol" pitchFamily="18" charset="2"/>
              </a:rPr>
              <a:t>(90% и более правильных ответов)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471443" y="4102196"/>
            <a:ext cx="2224216" cy="833298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РЕЕСТР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аттестованных лиц</a:t>
            </a:r>
            <a:endParaRPr lang="ru-RU" sz="1000" b="1" dirty="0" smtClean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404114" y="4142699"/>
            <a:ext cx="2224216" cy="833298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Квалификационный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аттестат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00"/>
                </a:solidFill>
                <a:sym typeface="Symbol" pitchFamily="18" charset="2"/>
              </a:rPr>
              <a:t>(действует на всей территории РФ,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00"/>
                </a:solidFill>
                <a:sym typeface="Symbol" pitchFamily="18" charset="2"/>
              </a:rPr>
              <a:t>срок действия 5 лет)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3396908" y="2793752"/>
            <a:ext cx="2224216" cy="93215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Решение об отказе в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аттестации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00"/>
                </a:solidFill>
                <a:sym typeface="Symbol" pitchFamily="18" charset="2"/>
              </a:rPr>
              <a:t>(менее чем 90% правильных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00"/>
                </a:solidFill>
                <a:sym typeface="Symbol" pitchFamily="18" charset="2"/>
              </a:rPr>
              <a:t>ответов, а также неявка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FFFF00"/>
                </a:solidFill>
                <a:sym typeface="Symbol" pitchFamily="18" charset="2"/>
              </a:rPr>
              <a:t>претендента)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6428185" y="799301"/>
            <a:ext cx="2599274" cy="117293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sym typeface="Symbol" pitchFamily="18" charset="2"/>
              </a:rPr>
              <a:t>Отказ в допуске к экзамену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FF00"/>
                </a:solidFill>
              </a:rPr>
              <a:t>отсутствие образования;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FF00"/>
                </a:solidFill>
              </a:rPr>
              <a:t>не в полном объеме предоставлены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FF00"/>
                </a:solidFill>
              </a:rPr>
              <a:t>сведения или предоставлены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FF00"/>
                </a:solidFill>
              </a:rPr>
              <a:t>сведения, достоверность которых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rgbClr val="FFFF00"/>
                </a:solidFill>
              </a:rPr>
              <a:t> не подтвердилась </a:t>
            </a:r>
            <a:endParaRPr lang="ru-RU" sz="1050" b="1" dirty="0" smtClean="0">
              <a:solidFill>
                <a:srgbClr val="FFFF00"/>
              </a:solidFill>
              <a:sym typeface="Symbol" pitchFamily="18" charset="2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2" y="2425700"/>
            <a:ext cx="487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02" y="2432050"/>
            <a:ext cx="487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02" y="3759200"/>
            <a:ext cx="487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9226" y="4238128"/>
            <a:ext cx="487363" cy="53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2572" y="809129"/>
            <a:ext cx="487363" cy="9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08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59" y="3530478"/>
          <a:ext cx="2042597" cy="17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0" y="727075"/>
            <a:ext cx="9128125" cy="4400550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lIns="70362" tIns="35165" rIns="70362" bIns="35165"/>
          <a:lstStyle/>
          <a:p>
            <a:pPr marL="0" marR="0" lvl="0" indent="0" algn="l" defTabSz="684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-3175" y="-15875"/>
            <a:ext cx="9145588" cy="7207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Главное управление МЧС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 Архангельской области</a:t>
            </a:r>
            <a:endParaRPr lang="ru-RU" sz="1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41" y="44469"/>
            <a:ext cx="471509" cy="623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46" y="20854"/>
            <a:ext cx="578684" cy="67107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l="19359" t="81260" r="70566" b="11192"/>
          <a:stretch>
            <a:fillRect/>
          </a:stretch>
        </p:blipFill>
        <p:spPr bwMode="auto">
          <a:xfrm>
            <a:off x="8697630" y="893460"/>
            <a:ext cx="306768" cy="6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19359" t="81260" r="70566" b="11192"/>
          <a:stretch>
            <a:fillRect/>
          </a:stretch>
        </p:blipFill>
        <p:spPr bwMode="auto">
          <a:xfrm>
            <a:off x="7663403" y="871355"/>
            <a:ext cx="1047827" cy="3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l="19359" t="81260" r="70566" b="11192"/>
          <a:stretch>
            <a:fillRect/>
          </a:stretch>
        </p:blipFill>
        <p:spPr bwMode="auto">
          <a:xfrm rot="5400000">
            <a:off x="5415615" y="1220544"/>
            <a:ext cx="245288" cy="9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43150" y="2298173"/>
            <a:ext cx="513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681" y="-60671"/>
            <a:ext cx="193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95 </a:t>
            </a:r>
            <a:r>
              <a:rPr lang="ru-RU" sz="2000" b="1" kern="150" dirty="0" smtClean="0">
                <a:solidFill>
                  <a:srgbClr val="FFFF00"/>
                </a:solidFill>
                <a:latin typeface="Constantia" pitchFamily="18" charset="0"/>
                <a:ea typeface="PT Astra Serif"/>
                <a:cs typeface="David" pitchFamily="34" charset="-79"/>
              </a:rPr>
              <a:t>лет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Государственному</a:t>
            </a:r>
          </a:p>
          <a:p>
            <a:pPr indent="450215">
              <a:spcAft>
                <a:spcPts val="0"/>
              </a:spcAft>
            </a:pPr>
            <a:r>
              <a:rPr lang="ru-RU" sz="1000" b="1" kern="150" dirty="0" smtClean="0">
                <a:solidFill>
                  <a:srgbClr val="FFFF00"/>
                </a:solidFill>
                <a:latin typeface="Candara" pitchFamily="34" charset="0"/>
                <a:ea typeface="PT Astra Serif"/>
                <a:cs typeface="Angsana New" pitchFamily="18" charset="-34"/>
              </a:rPr>
              <a:t>Пожарному надзору </a:t>
            </a:r>
            <a:endParaRPr lang="ru-RU" sz="1000" b="1" kern="150" dirty="0">
              <a:solidFill>
                <a:srgbClr val="FFFF00"/>
              </a:solidFill>
              <a:latin typeface="Candara" pitchFamily="34" charset="0"/>
              <a:ea typeface="PT Astra Serif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1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" id="{9B40E291-98F4-44D1-8216-AF2B88D245A9}" vid="{BE9FE3CF-D1D9-4C8B-9082-0FDCF1FEB589}"/>
    </a:ext>
  </a:extLst>
</a:theme>
</file>

<file path=ppt/theme/theme3.xml><?xml version="1.0" encoding="utf-8"?>
<a:theme xmlns:a="http://schemas.openxmlformats.org/drawingml/2006/main" name="2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" id="{9B40E291-98F4-44D1-8216-AF2B88D245A9}" vid="{BE9FE3CF-D1D9-4C8B-9082-0FDCF1FEB589}"/>
    </a:ext>
  </a:extLst>
</a:theme>
</file>

<file path=ppt/theme/theme4.xml><?xml version="1.0" encoding="utf-8"?>
<a:theme xmlns:a="http://schemas.openxmlformats.org/drawingml/2006/main" name="3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" id="{9B40E291-98F4-44D1-8216-AF2B88D245A9}" vid="{BE9FE3CF-D1D9-4C8B-9082-0FDCF1FEB589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102715</TotalTime>
  <Words>370</Words>
  <Application>Microsoft Office PowerPoint</Application>
  <PresentationFormat>Экран (16:9)</PresentationFormat>
  <Paragraphs>75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Оформление по умолчанию</vt:lpstr>
      <vt:lpstr>1_Тема1</vt:lpstr>
      <vt:lpstr>2_Тема1</vt:lpstr>
      <vt:lpstr>3_Тема1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Степырев</cp:lastModifiedBy>
  <cp:revision>9330</cp:revision>
  <cp:lastPrinted>2019-03-22T06:37:09Z</cp:lastPrinted>
  <dcterms:created xsi:type="dcterms:W3CDTF">2008-11-27T11:41:39Z</dcterms:created>
  <dcterms:modified xsi:type="dcterms:W3CDTF">2022-02-15T11:20:58Z</dcterms:modified>
</cp:coreProperties>
</file>